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59" r:id="rId3"/>
    <p:sldId id="261" r:id="rId4"/>
    <p:sldId id="256" r:id="rId5"/>
    <p:sldId id="257" r:id="rId6"/>
    <p:sldId id="258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5E03"/>
    <a:srgbClr val="BBA855"/>
    <a:srgbClr val="924104"/>
    <a:srgbClr val="5F174A"/>
    <a:srgbClr val="761C5C"/>
    <a:srgbClr val="A42895"/>
    <a:srgbClr val="631146"/>
    <a:srgbClr val="723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533" y="95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21DEF-380D-4D0C-BB96-46FF3C19E3BF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D156-0947-491B-BDB2-7B3C5FEA8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9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8F4474-0817-4C74-AC95-8E8B67F68141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924104"/>
          </a:solidFill>
          <a:latin typeface="+mj-lt"/>
          <a:ea typeface="+mj-ea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microsoft.com/office/2007/relationships/hdphoto" Target="../media/hdphoto11.wdp"/><Relationship Id="rId4" Type="http://schemas.openxmlformats.org/officeDocument/2006/relationships/image" Target="../media/image15.jpeg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microsoft.com/office/2007/relationships/hdphoto" Target="../media/hdphoto16.wdp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microsoft.com/office/2007/relationships/hdphoto" Target="../media/hdphoto2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24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7664" y="0"/>
            <a:ext cx="7163072" cy="3312368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Print" pitchFamily="2" charset="0"/>
              </a:rPr>
              <a:t>Лепка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Print" pitchFamily="2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Print" pitchFamily="2" charset="0"/>
              </a:rPr>
              <a:t>дома-образца народного зодчества (керамическое изделие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Print" pitchFamily="2" charset="0"/>
              </a:rPr>
              <a:t>)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62360" y="3068960"/>
            <a:ext cx="4413696" cy="2412268"/>
          </a:xfrm>
          <a:ln>
            <a:solidFill>
              <a:srgbClr val="B95E03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rgbClr val="5F174A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Работа группы  «МАСТЕРОВЫЕ»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учащихся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6 классов.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Руководитель: Хабибуллина Г. В.-учитель ИЗО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МАУО «Надежда»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Нижнекамск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5508104" y="3933056"/>
            <a:ext cx="2808312" cy="2304256"/>
          </a:xfrm>
          <a:prstGeom prst="upArrow">
            <a:avLst>
              <a:gd name="adj1" fmla="val 87045"/>
              <a:gd name="adj2" fmla="val 50000"/>
            </a:avLst>
          </a:prstGeom>
          <a:gradFill flip="none" rotWithShape="1">
            <a:gsLst>
              <a:gs pos="0">
                <a:srgbClr val="BBA855">
                  <a:shade val="30000"/>
                  <a:satMod val="115000"/>
                </a:srgbClr>
              </a:gs>
              <a:gs pos="50000">
                <a:srgbClr val="BBA855">
                  <a:shade val="67500"/>
                  <a:satMod val="115000"/>
                </a:srgbClr>
              </a:gs>
              <a:gs pos="100000">
                <a:srgbClr val="BBA85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7092280" y="5085184"/>
            <a:ext cx="576064" cy="792088"/>
          </a:xfrm>
          <a:prstGeom prst="frame">
            <a:avLst/>
          </a:prstGeom>
          <a:solidFill>
            <a:srgbClr val="BBA855"/>
          </a:solidFill>
          <a:ln>
            <a:solidFill>
              <a:srgbClr val="9241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6084168" y="5373216"/>
            <a:ext cx="576064" cy="108012"/>
          </a:xfrm>
          <a:prstGeom prst="mathMinus">
            <a:avLst/>
          </a:prstGeom>
          <a:solidFill>
            <a:srgbClr val="BBA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6084168" y="5085184"/>
            <a:ext cx="576064" cy="792088"/>
          </a:xfrm>
          <a:prstGeom prst="frame">
            <a:avLst/>
          </a:prstGeom>
          <a:solidFill>
            <a:srgbClr val="BBA855"/>
          </a:solidFill>
          <a:ln>
            <a:solidFill>
              <a:srgbClr val="9241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7092280" y="5373216"/>
            <a:ext cx="576064" cy="99725"/>
          </a:xfrm>
          <a:prstGeom prst="mathMinus">
            <a:avLst/>
          </a:prstGeom>
          <a:solidFill>
            <a:srgbClr val="BBA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6329952" y="4819535"/>
            <a:ext cx="45719" cy="1584176"/>
          </a:xfrm>
          <a:prstGeom prst="mathMinus">
            <a:avLst/>
          </a:prstGeom>
          <a:solidFill>
            <a:srgbClr val="BBA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7369621" y="4819534"/>
            <a:ext cx="45719" cy="1584176"/>
          </a:xfrm>
          <a:prstGeom prst="mathMinus">
            <a:avLst/>
          </a:prstGeom>
          <a:solidFill>
            <a:srgbClr val="BBA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9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3"/>
            <a:ext cx="8280920" cy="39703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автономное специальное (коррекционное) образовательное учреждение для обучающихся, воспитанников с ограниченными возможностями здоровья «Нижнекамская специальная (коррекционная) общеобразовательная школа-интернат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VI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вида «Надежда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/>
              <a:t>Республика Татарстан. </a:t>
            </a:r>
            <a:r>
              <a:rPr lang="ru-RU" sz="2400" dirty="0" smtClean="0"/>
              <a:t> </a:t>
            </a:r>
            <a:endParaRPr lang="ru-RU" sz="2400" dirty="0"/>
          </a:p>
          <a:p>
            <a:pPr algn="ctr"/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Нижнекамск, пр. Строителей,58. т.(8555) 42-11-33</a:t>
            </a:r>
            <a:endParaRPr lang="ru-RU" sz="2400" dirty="0">
              <a:solidFill>
                <a:schemeClr val="accent1">
                  <a:lumMod val="1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0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486400" cy="566738"/>
          </a:xfrm>
        </p:spPr>
        <p:txBody>
          <a:bodyPr/>
          <a:lstStyle/>
          <a:p>
            <a:pPr algn="ctr"/>
            <a:r>
              <a:rPr lang="ru-RU" dirty="0" smtClean="0">
                <a:latin typeface="Segoe Print" pitchFamily="2" charset="0"/>
              </a:rPr>
              <a:t>В творческую группу вошли учащиеся: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8" t="13970" r="78289" b="60218"/>
          <a:stretch/>
        </p:blipFill>
        <p:spPr>
          <a:xfrm>
            <a:off x="878921" y="950430"/>
            <a:ext cx="2036895" cy="22265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08720"/>
            <a:ext cx="1733993" cy="2105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2859" b="54894"/>
          <a:stretch/>
        </p:blipFill>
        <p:spPr>
          <a:xfrm>
            <a:off x="2411760" y="2132856"/>
            <a:ext cx="2044874" cy="1862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Горизонтальный свиток 10"/>
          <p:cNvSpPr/>
          <p:nvPr/>
        </p:nvSpPr>
        <p:spPr>
          <a:xfrm>
            <a:off x="683568" y="3995402"/>
            <a:ext cx="7776864" cy="2241910"/>
          </a:xfrm>
          <a:prstGeom prst="horizontalScroll">
            <a:avLst>
              <a:gd name="adj" fmla="val 16874"/>
            </a:avLst>
          </a:prstGeom>
          <a:gradFill flip="none" rotWithShape="1">
            <a:gsLst>
              <a:gs pos="0">
                <a:srgbClr val="BBA855">
                  <a:shade val="30000"/>
                  <a:satMod val="115000"/>
                </a:srgbClr>
              </a:gs>
              <a:gs pos="50000">
                <a:srgbClr val="BBA855">
                  <a:shade val="67500"/>
                  <a:satMod val="115000"/>
                </a:srgbClr>
              </a:gs>
              <a:gs pos="100000">
                <a:srgbClr val="BBA85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33757" y="4665764"/>
            <a:ext cx="5674547" cy="11395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Симухин Дмитрий, Моисеенко Егор, Загриева Илиза,  Сычева Мария.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412775"/>
            <a:ext cx="2000692" cy="2582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013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0" y="474764"/>
            <a:ext cx="3662176" cy="2746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19048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2976"/>
            <a:ext cx="4194481" cy="29704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15616" y="359808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Из пластов глины 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ыполнена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заготовка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дома: стены, крыша.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Следующий этап работы –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 отделка (декорирование) дома.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274709"/>
            <a:ext cx="3357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ЭТАПЫ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РАБОТЫ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4865561" cy="364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829">
            <a:off x="663843" y="2704377"/>
            <a:ext cx="4366749" cy="3189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912539" y="4234119"/>
            <a:ext cx="2715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Использование специальных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Приспособлений (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чеснокодавилка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)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 для лепки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 и декорирования      дома.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1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13">
            <a:off x="482696" y="1413769"/>
            <a:ext cx="5145951" cy="3792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20182" r="31348" b="8117"/>
          <a:stretch/>
        </p:blipFill>
        <p:spPr>
          <a:xfrm rot="20982439">
            <a:off x="5631878" y="1257152"/>
            <a:ext cx="2510593" cy="243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20739" r="24643" b="-1"/>
          <a:stretch/>
        </p:blipFill>
        <p:spPr>
          <a:xfrm>
            <a:off x="1276199" y="4335027"/>
            <a:ext cx="1640257" cy="1893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2208"/>
            <a:ext cx="3623670" cy="27617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768502" y="327499"/>
            <a:ext cx="757118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924104"/>
                </a:solidFill>
                <a:latin typeface="+mj-lt"/>
                <a:ea typeface="+mj-ea"/>
                <a:cs typeface="Verdana" pitchFamily="34" charset="0"/>
              </a:defRPr>
            </a:lvl1pPr>
          </a:lstStyle>
          <a:p>
            <a:r>
              <a:rPr lang="ru-RU" sz="2400" b="1" smtClean="0">
                <a:solidFill>
                  <a:srgbClr val="B95E03"/>
                </a:solidFill>
                <a:latin typeface="Segoe Print" pitchFamily="2" charset="0"/>
              </a:rPr>
              <a:t>Декорирование, лепка фигурки человека рельефных деталей</a:t>
            </a:r>
            <a:r>
              <a:rPr lang="ru-RU" sz="3600" b="1" smtClean="0">
                <a:solidFill>
                  <a:srgbClr val="B95E03"/>
                </a:solidFill>
                <a:latin typeface="Segoe Print" pitchFamily="2" charset="0"/>
              </a:rPr>
              <a:t>.</a:t>
            </a:r>
            <a:endParaRPr lang="ru-RU" sz="3600" b="1" dirty="0">
              <a:solidFill>
                <a:srgbClr val="B95E03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3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558" y="5661248"/>
            <a:ext cx="7859216" cy="79695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Segoe Print" pitchFamily="2" charset="0"/>
              </a:rPr>
              <a:t>Раскатывание пласта из глины для основания </a:t>
            </a:r>
            <a:r>
              <a:rPr lang="ru-RU" sz="1800" b="1" dirty="0" smtClean="0">
                <a:latin typeface="Segoe Print" pitchFamily="2" charset="0"/>
              </a:rPr>
              <a:t>дома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07916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610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Segoe Print" pitchFamily="2" charset="0"/>
              </a:rPr>
              <a:t>Заключительные этапы </a:t>
            </a:r>
            <a:r>
              <a:rPr lang="ru-RU" sz="1800" b="1" dirty="0" smtClean="0">
                <a:latin typeface="Segoe Print" pitchFamily="2" charset="0"/>
              </a:rPr>
              <a:t>работы.</a:t>
            </a:r>
            <a:br>
              <a:rPr lang="ru-RU" sz="1800" b="1" dirty="0" smtClean="0">
                <a:latin typeface="Segoe Print" pitchFamily="2" charset="0"/>
              </a:rPr>
            </a:br>
            <a:r>
              <a:rPr lang="ru-RU" sz="1800" b="1" dirty="0" smtClean="0">
                <a:latin typeface="Segoe Print" pitchFamily="2" charset="0"/>
              </a:rPr>
              <a:t> Декорирование. «Трава» выполняется с помощью сетки.</a:t>
            </a:r>
            <a:endParaRPr lang="ru-RU" sz="1800" b="1" dirty="0"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79387"/>
            <a:ext cx="4618936" cy="3407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960440" cy="3136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92" y="3356992"/>
            <a:ext cx="3269736" cy="22986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608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7" y="617105"/>
            <a:ext cx="2808984" cy="3100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83" y="617107"/>
            <a:ext cx="2431928" cy="2395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93" r="5746" b="9430"/>
          <a:stretch/>
        </p:blipFill>
        <p:spPr>
          <a:xfrm>
            <a:off x="1094171" y="3212976"/>
            <a:ext cx="3130692" cy="32139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5120"/>
            <a:ext cx="2547982" cy="2943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8" r="21280" b="6693"/>
          <a:stretch/>
        </p:blipFill>
        <p:spPr>
          <a:xfrm>
            <a:off x="5004048" y="3318343"/>
            <a:ext cx="2851645" cy="3019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345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12" y="1919078"/>
            <a:ext cx="3741422" cy="2806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14" y="3545062"/>
            <a:ext cx="3930972" cy="2910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765804" cy="28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7234"/>
      </p:ext>
    </p:extLst>
  </p:cSld>
  <p:clrMapOvr>
    <a:masterClrMapping/>
  </p:clrMapOvr>
</p:sld>
</file>

<file path=ppt/theme/theme1.xml><?xml version="1.0" encoding="utf-8"?>
<a:theme xmlns:a="http://schemas.openxmlformats.org/drawingml/2006/main" name="TS01036265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2376FE-3D92-4ABE-B8A4-D696EE00E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TS010362651</Template>
  <TotalTime>0</TotalTime>
  <Words>157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TS010362651</vt:lpstr>
      <vt:lpstr>Лепка дома-образца народного зодчества (керамическое изделие)</vt:lpstr>
      <vt:lpstr>В творческую группу вошли учащиеся:</vt:lpstr>
      <vt:lpstr>Презентация PowerPoint</vt:lpstr>
      <vt:lpstr>Презентация PowerPoint</vt:lpstr>
      <vt:lpstr>Презентация PowerPoint</vt:lpstr>
      <vt:lpstr>Раскатывание пласта из глины для основания дома.</vt:lpstr>
      <vt:lpstr>Заключительные этапы работы.  Декорирование. «Трава» выполняется с помощью сетки.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2012-01-26T01:31:44Z</dcterms:created>
  <dcterms:modified xsi:type="dcterms:W3CDTF">2013-05-28T10:44:22Z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TC103626519990</vt:lpwstr>
  </property>
</Properties>
</file>